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69" r:id="rId5"/>
    <p:sldId id="270" r:id="rId6"/>
    <p:sldId id="271" r:id="rId7"/>
    <p:sldId id="272" r:id="rId8"/>
    <p:sldId id="274" r:id="rId9"/>
    <p:sldId id="260" r:id="rId10"/>
    <p:sldId id="256" r:id="rId11"/>
    <p:sldId id="258" r:id="rId12"/>
    <p:sldId id="259" r:id="rId13"/>
    <p:sldId id="276" r:id="rId14"/>
    <p:sldId id="265" r:id="rId15"/>
    <p:sldId id="267" r:id="rId16"/>
    <p:sldId id="27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510E2-CC32-A12A-5382-7CB61142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46D49D-6090-1C0E-D268-1822260D0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9D668-4ACB-9A5C-E96C-F46BC6AF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618CC9-1C23-69EB-13A4-06B320A7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83B6F6-AAAF-50C5-D95A-93888180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357D3-6DC1-6CC7-D252-2C508385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C89E7B-9DA1-459C-179E-30580476B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5AA7F0-FE68-9A7E-3845-FCB5F4AD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77DE0F-EF77-B6D2-5E3A-A78467C9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E295A5-A0A1-8F82-9447-91E86C5C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F240AD-7807-534E-1F42-1A311B177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C439E6A-4914-0665-F588-62A5689D6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B60014-A1D4-6CE3-5838-EC8399D8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19E29-0809-E341-6A48-32B79DF1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F4D196-3D6C-7516-077A-D176816C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9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25737-42AB-C49C-2933-16789AF5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D890C-B2EF-89D5-DF10-37633266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8F0960-6E8A-9397-D21C-AF569325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6731DF-FC20-52C2-76C1-D5FFC6D1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1FE30-995C-C8F1-0723-E46784A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A55A2-8B2D-2615-D7BC-BAB79E22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CCB4B2-5A59-2478-491C-6BEC4E01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86B74-17F1-06B9-45A6-E9703A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0B0E9-1916-0908-2CF2-3DF210D6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E0ECC-6420-0D25-5473-F422D9C7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53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E333D-0ADA-5DD3-638C-DE0F6632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6188A-4404-F98B-02F0-DE844FE46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26C984-007D-2A0C-8A18-7E6571C15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BB9B03-9606-708B-CD06-180BDCD4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41EBC-4628-8839-8F47-7C834B2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658083-E353-3072-6B30-B54185C1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0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480D4-818B-EE9E-DB78-BAA0A050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4930FC-4881-5058-BAF9-D4E434D1F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433F0E-D50C-33FA-6195-7539528B8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CFA295D-7CEE-BEF4-2B4B-3C90E2BB8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3CCF390-9D49-3108-DCD6-BBB68AE93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D69C71-67E9-7E2F-8813-5861D2A47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1F6920-8C51-41D2-247F-2A4E6400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D8C92E-6C12-0F91-1006-D29349C0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9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77DF8-741D-1B34-7256-B9DEB73F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F1D659-BCB8-E3A7-C337-80674B98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724737-83C5-6B3B-8304-D2C3B16B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4C6451-5820-9EDD-B2B0-A3ABD6D0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BBEAD3-2B70-2285-06C3-11536C10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02FBCE-976E-9B83-8888-E9DD91E1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F7C58C-A10B-E1F2-ACBE-37BED4F8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65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74BB1-74A0-B6AE-BB01-C093CDD5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DC634-7379-2900-6646-5F621B55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A4233D-E65E-1957-1FEC-2FF25A4EA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DB1932-36D5-373B-FE98-8AB33DD1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E19E50-900F-5B67-9F50-6CC05D02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66D99E-11EB-87B2-4619-2A12A777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2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6C189E-AF3E-7AC9-16FB-2F352A44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CB2881-19D2-EF2F-BA2B-09BAEEB1A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94B295-0C3D-B085-902E-9E1A8F744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E15E46-3A2E-0E1E-6B3E-88EBCCCD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DBA08D-72EC-2A8D-D2AE-BB02F4BE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82AD53-B429-82F5-B0A1-9CFA43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8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6544A75-95AC-C287-AD87-C41ABA0F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C25D4-7D86-FB3E-9120-BCA74E0FD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EF2493-B9F5-16D4-8DA0-D9A2ABDE2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7E68-9AD3-4111-86C6-5C0999E5E5EE}" type="datetimeFigureOut">
              <a:rPr lang="it-IT" smtClean="0"/>
              <a:t>10/01/2024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2FC254-C646-610B-532C-5DF2ED7D6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9B7BA-26F9-B26C-5776-80157330A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BBA3-21A8-4713-8E28-363604F41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2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7EF49-B345-7F81-3838-12CAAE789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400" dirty="0"/>
              <a:t>Creazione link al meeting </a:t>
            </a:r>
            <a:r>
              <a:rPr lang="it-IT" sz="4400" dirty="0" err="1"/>
              <a:t>Ms</a:t>
            </a:r>
            <a:r>
              <a:rPr lang="it-IT" sz="4400" dirty="0"/>
              <a:t> Teams per lezioni a distanza</a:t>
            </a:r>
            <a:br>
              <a:rPr lang="it-IT" sz="4400" dirty="0"/>
            </a:br>
            <a:r>
              <a:rPr lang="it-IT" sz="4400" dirty="0"/>
              <a:t>(Laurea magistrale 2. semestre)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3827AF-3399-B935-5DF7-A423450A0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LIUC e-Corsi e </a:t>
            </a:r>
            <a:r>
              <a:rPr lang="it-IT" sz="3600" dirty="0" err="1"/>
              <a:t>Ms</a:t>
            </a:r>
            <a:r>
              <a:rPr lang="it-IT" sz="3600" dirty="0"/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578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17A0172-749C-C99E-E33D-01AA5B8E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594917"/>
            <a:ext cx="11307753" cy="56681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4D2FFC1-A747-78C3-C3F6-07566AC9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3" y="594917"/>
            <a:ext cx="11307753" cy="566816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C1B4E1B-9818-AFA4-551F-8C5891808166}"/>
              </a:ext>
            </a:extLst>
          </p:cNvPr>
          <p:cNvSpPr/>
          <p:nvPr/>
        </p:nvSpPr>
        <p:spPr>
          <a:xfrm>
            <a:off x="3088433" y="4161454"/>
            <a:ext cx="3203310" cy="9474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9034F-401A-A4CF-EAC2-ACAC8A519511}"/>
              </a:ext>
            </a:extLst>
          </p:cNvPr>
          <p:cNvSpPr txBox="1"/>
          <p:nvPr/>
        </p:nvSpPr>
        <p:spPr>
          <a:xfrm>
            <a:off x="3187560" y="4212300"/>
            <a:ext cx="310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Cancellare eventuale altro link a meeting presente e crearne uno nuovo in questa posizione</a:t>
            </a:r>
          </a:p>
        </p:txBody>
      </p:sp>
    </p:spTree>
    <p:extLst>
      <p:ext uri="{BB962C8B-B14F-4D97-AF65-F5344CB8AC3E}">
        <p14:creationId xmlns:p14="http://schemas.microsoft.com/office/powerpoint/2010/main" val="27352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BE97015-BFC7-F7CD-8CC4-2C6B1E13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50"/>
            <a:ext cx="12192000" cy="38148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E927CC-0032-7EB2-C9A6-C8D94E50D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96" y="1980705"/>
            <a:ext cx="5838513" cy="487729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CD62922-38C3-2513-DCDF-0210AF35822C}"/>
              </a:ext>
            </a:extLst>
          </p:cNvPr>
          <p:cNvSpPr/>
          <p:nvPr/>
        </p:nvSpPr>
        <p:spPr>
          <a:xfrm>
            <a:off x="1292418" y="3527991"/>
            <a:ext cx="1800808" cy="9517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8B8F9-FE2C-3823-5A9D-493BF55840D6}"/>
              </a:ext>
            </a:extLst>
          </p:cNvPr>
          <p:cNvSpPr txBox="1"/>
          <p:nvPr/>
        </p:nvSpPr>
        <p:spPr>
          <a:xfrm>
            <a:off x="1391545" y="3711464"/>
            <a:ext cx="170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Aggiungere una risorsa di tipo </a:t>
            </a:r>
            <a:r>
              <a:rPr lang="it-IT" sz="1600" dirty="0" err="1"/>
              <a:t>url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2881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53E8BA-18E9-C682-D8B6-3B8DD5EF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169" y="0"/>
            <a:ext cx="12192000" cy="68033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3138C49-000A-3282-46DB-AC0FDD5ACD8C}"/>
              </a:ext>
            </a:extLst>
          </p:cNvPr>
          <p:cNvSpPr/>
          <p:nvPr/>
        </p:nvSpPr>
        <p:spPr>
          <a:xfrm>
            <a:off x="1308682" y="4899810"/>
            <a:ext cx="2357306" cy="1323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092FF0-B97F-85E5-437D-1DC2DD4ED72D}"/>
              </a:ext>
            </a:extLst>
          </p:cNvPr>
          <p:cNvSpPr txBox="1"/>
          <p:nvPr/>
        </p:nvSpPr>
        <p:spPr>
          <a:xfrm>
            <a:off x="1308683" y="4899810"/>
            <a:ext cx="251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Incollare qui il link al Meeting precedentemente creato in </a:t>
            </a:r>
            <a:r>
              <a:rPr lang="it-IT" sz="1600" dirty="0" err="1"/>
              <a:t>Ms</a:t>
            </a:r>
            <a:r>
              <a:rPr lang="it-IT" sz="1600" dirty="0"/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401731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1ACCA0D-46E0-9B47-CB74-1E9C16E1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" y="306896"/>
            <a:ext cx="9286861" cy="55656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D9BDDE-88D7-F564-AEA7-B3641154B849}"/>
              </a:ext>
            </a:extLst>
          </p:cNvPr>
          <p:cNvSpPr/>
          <p:nvPr/>
        </p:nvSpPr>
        <p:spPr>
          <a:xfrm>
            <a:off x="2323750" y="4857865"/>
            <a:ext cx="2357306" cy="1323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dirty="0">
                <a:solidFill>
                  <a:schemeClr val="tx1"/>
                </a:solidFill>
              </a:rPr>
              <a:t>Salvare </a:t>
            </a:r>
            <a:r>
              <a:rPr lang="it-IT" dirty="0">
                <a:solidFill>
                  <a:schemeClr val="tx1"/>
                </a:solidFill>
              </a:rPr>
              <a:t>e tornare al corso</a:t>
            </a:r>
            <a:r>
              <a:rPr lang="it-IT" sz="1800" dirty="0"/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12883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D42BCF9-D626-0B85-C526-ECB23C491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012"/>
            <a:ext cx="12192000" cy="4773976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EB475A4-1432-B5E4-4330-2ADB960ED3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dirty="0"/>
              <a:t>Risultato</a:t>
            </a:r>
          </a:p>
        </p:txBody>
      </p:sp>
    </p:spTree>
    <p:extLst>
      <p:ext uri="{BB962C8B-B14F-4D97-AF65-F5344CB8AC3E}">
        <p14:creationId xmlns:p14="http://schemas.microsoft.com/office/powerpoint/2010/main" val="298578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B7950D0-3E94-A267-2D30-719C741DB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75" y="1680854"/>
            <a:ext cx="8792802" cy="441069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1EBC1F1-A913-3327-54CD-EDE1B56496C7}"/>
              </a:ext>
            </a:extLst>
          </p:cNvPr>
          <p:cNvSpPr/>
          <p:nvPr/>
        </p:nvSpPr>
        <p:spPr>
          <a:xfrm>
            <a:off x="867747" y="438539"/>
            <a:ext cx="4655975" cy="933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D6E7A9-E587-A2A6-6E02-FE6FC58EA4CC}"/>
              </a:ext>
            </a:extLst>
          </p:cNvPr>
          <p:cNvSpPr txBox="1"/>
          <p:nvPr/>
        </p:nvSpPr>
        <p:spPr>
          <a:xfrm>
            <a:off x="1023457" y="679508"/>
            <a:ext cx="41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Sulla pagina principale si visualizza</a:t>
            </a:r>
          </a:p>
        </p:txBody>
      </p:sp>
    </p:spTree>
    <p:extLst>
      <p:ext uri="{BB962C8B-B14F-4D97-AF65-F5344CB8AC3E}">
        <p14:creationId xmlns:p14="http://schemas.microsoft.com/office/powerpoint/2010/main" val="369507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C34D3-B0CB-D6EA-8020-6BA3244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Help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0FC55-0A27-54D7-2A75-24B38A5F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Ms</a:t>
            </a:r>
            <a:r>
              <a:rPr lang="it-IT" dirty="0"/>
              <a:t> Teams: helpdesk@liuc.it</a:t>
            </a:r>
          </a:p>
          <a:p>
            <a:r>
              <a:rPr lang="it-IT" dirty="0"/>
              <a:t>LIUC e-Corsi: ecorsi@liuc.it</a:t>
            </a:r>
          </a:p>
        </p:txBody>
      </p:sp>
    </p:spTree>
    <p:extLst>
      <p:ext uri="{BB962C8B-B14F-4D97-AF65-F5344CB8AC3E}">
        <p14:creationId xmlns:p14="http://schemas.microsoft.com/office/powerpoint/2010/main" val="338769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96C65-4C57-E4B0-CC19-0DB3F3FAE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Creazione </a:t>
            </a:r>
            <a:r>
              <a:rPr lang="it-IT"/>
              <a:t>del meeting in </a:t>
            </a:r>
            <a:r>
              <a:rPr lang="it-IT" dirty="0" err="1"/>
              <a:t>Ms</a:t>
            </a:r>
            <a:r>
              <a:rPr lang="it-IT" dirty="0"/>
              <a:t> Teams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182F3144-6B2C-136F-BB27-E61EC93AA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52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ACC07BB-E5ED-421A-8E54-1F572CA73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92"/>
            <a:ext cx="12192000" cy="65918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3071-71D9-FFDE-87F5-6830DBBC449B}"/>
              </a:ext>
            </a:extLst>
          </p:cNvPr>
          <p:cNvSpPr txBox="1"/>
          <p:nvPr/>
        </p:nvSpPr>
        <p:spPr>
          <a:xfrm>
            <a:off x="1034473" y="2598003"/>
            <a:ext cx="1717964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Cliccare sul calendario di Teams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152267-065E-C83C-F6D3-9F203234F1D1}"/>
              </a:ext>
            </a:extLst>
          </p:cNvPr>
          <p:cNvSpPr txBox="1"/>
          <p:nvPr/>
        </p:nvSpPr>
        <p:spPr>
          <a:xfrm>
            <a:off x="5421746" y="2713458"/>
            <a:ext cx="1717964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Scegliere data e ora della prima lezione e cliccare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82F87F1-AA58-EAD5-09DD-C3A5D55C115B}"/>
              </a:ext>
            </a:extLst>
          </p:cNvPr>
          <p:cNvCxnSpPr/>
          <p:nvPr/>
        </p:nvCxnSpPr>
        <p:spPr>
          <a:xfrm flipH="1" flipV="1">
            <a:off x="471055" y="2032000"/>
            <a:ext cx="563418" cy="566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9B5AA35-BA55-2CC5-C60C-BBFB15270C9F}"/>
              </a:ext>
            </a:extLst>
          </p:cNvPr>
          <p:cNvCxnSpPr/>
          <p:nvPr/>
        </p:nvCxnSpPr>
        <p:spPr>
          <a:xfrm flipH="1" flipV="1">
            <a:off x="4858328" y="2562953"/>
            <a:ext cx="563418" cy="566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09B4429B-E3A2-1E22-5FC8-28D42455031B}"/>
              </a:ext>
            </a:extLst>
          </p:cNvPr>
          <p:cNvSpPr/>
          <p:nvPr/>
        </p:nvSpPr>
        <p:spPr>
          <a:xfrm>
            <a:off x="11055927" y="133092"/>
            <a:ext cx="314037" cy="304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BB2C457-684F-BE38-14A5-75364C60A0DB}"/>
              </a:ext>
            </a:extLst>
          </p:cNvPr>
          <p:cNvSpPr/>
          <p:nvPr/>
        </p:nvSpPr>
        <p:spPr>
          <a:xfrm>
            <a:off x="5264727" y="1524000"/>
            <a:ext cx="711200" cy="13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55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DE13430-FE9F-14A2-DBE6-63A0E855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39"/>
            <a:ext cx="12192000" cy="66269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B4B956-AF9C-056A-15F5-C606BE32B919}"/>
              </a:ext>
            </a:extLst>
          </p:cNvPr>
          <p:cNvSpPr txBox="1"/>
          <p:nvPr/>
        </p:nvSpPr>
        <p:spPr>
          <a:xfrm>
            <a:off x="8017161" y="1101948"/>
            <a:ext cx="1717964" cy="25545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- Inserire il titolo della riunione/lezione</a:t>
            </a:r>
          </a:p>
          <a:p>
            <a:r>
              <a:rPr lang="it-IT" sz="1600" dirty="0"/>
              <a:t>- Invitare eventualmente gli altri docenti del corso</a:t>
            </a:r>
          </a:p>
          <a:p>
            <a:r>
              <a:rPr lang="it-IT" sz="1600" dirty="0"/>
              <a:t>- Modificare la durata della lezione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4C70745-667B-D5EE-577D-846792AA0D64}"/>
              </a:ext>
            </a:extLst>
          </p:cNvPr>
          <p:cNvCxnSpPr>
            <a:cxnSpLocks/>
          </p:cNvCxnSpPr>
          <p:nvPr/>
        </p:nvCxnSpPr>
        <p:spPr>
          <a:xfrm flipH="1" flipV="1">
            <a:off x="7033491" y="1158265"/>
            <a:ext cx="983670" cy="128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4C51DA1-89AD-45DE-B831-07214E1D7E36}"/>
              </a:ext>
            </a:extLst>
          </p:cNvPr>
          <p:cNvCxnSpPr>
            <a:cxnSpLocks/>
          </p:cNvCxnSpPr>
          <p:nvPr/>
        </p:nvCxnSpPr>
        <p:spPr>
          <a:xfrm flipH="1" flipV="1">
            <a:off x="5962075" y="1961377"/>
            <a:ext cx="2055086" cy="98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EEB3E0C-7AE9-3B9D-620C-484E10D5646B}"/>
              </a:ext>
            </a:extLst>
          </p:cNvPr>
          <p:cNvCxnSpPr>
            <a:cxnSpLocks/>
          </p:cNvCxnSpPr>
          <p:nvPr/>
        </p:nvCxnSpPr>
        <p:spPr>
          <a:xfrm flipV="1">
            <a:off x="10820400" y="2615257"/>
            <a:ext cx="0" cy="192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B1B70D8-8413-8656-860F-36B4C94DCDF2}"/>
              </a:ext>
            </a:extLst>
          </p:cNvPr>
          <p:cNvSpPr txBox="1"/>
          <p:nvPr/>
        </p:nvSpPr>
        <p:spPr>
          <a:xfrm>
            <a:off x="10058399" y="4557842"/>
            <a:ext cx="1907309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Modificare le impostazioni della sala d’attesa impostando "persone della mia organizzazione" 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8638DD8-516F-AD2D-D3DC-921C1A35EC21}"/>
              </a:ext>
            </a:extLst>
          </p:cNvPr>
          <p:cNvCxnSpPr>
            <a:cxnSpLocks/>
          </p:cNvCxnSpPr>
          <p:nvPr/>
        </p:nvCxnSpPr>
        <p:spPr>
          <a:xfrm flipH="1" flipV="1">
            <a:off x="6567055" y="1531662"/>
            <a:ext cx="1450106" cy="198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3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99F1F5F-4312-DB81-8CE5-F7D8FDC6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97" y="146728"/>
            <a:ext cx="11138202" cy="656454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1EE9FF9-1417-DE0A-E644-6C0B0462FD48}"/>
              </a:ext>
            </a:extLst>
          </p:cNvPr>
          <p:cNvCxnSpPr>
            <a:cxnSpLocks/>
          </p:cNvCxnSpPr>
          <p:nvPr/>
        </p:nvCxnSpPr>
        <p:spPr>
          <a:xfrm flipH="1" flipV="1">
            <a:off x="9236364" y="3223491"/>
            <a:ext cx="309418" cy="1383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4FC909-3BB4-6A4F-9127-BBAB8B185C66}"/>
              </a:ext>
            </a:extLst>
          </p:cNvPr>
          <p:cNvSpPr txBox="1"/>
          <p:nvPr/>
        </p:nvSpPr>
        <p:spPr>
          <a:xfrm>
            <a:off x="8783781" y="4622496"/>
            <a:ext cx="1907309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Cliccare su "Altre opzioni"</a:t>
            </a:r>
          </a:p>
        </p:txBody>
      </p:sp>
    </p:spTree>
    <p:extLst>
      <p:ext uri="{BB962C8B-B14F-4D97-AF65-F5344CB8AC3E}">
        <p14:creationId xmlns:p14="http://schemas.microsoft.com/office/powerpoint/2010/main" val="255178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F70CB1B-95C5-C040-FA26-A56B5707E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8" y="404523"/>
            <a:ext cx="6638925" cy="5457825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959CEF9-9F76-039D-271B-7A34B2B6582E}"/>
              </a:ext>
            </a:extLst>
          </p:cNvPr>
          <p:cNvCxnSpPr>
            <a:cxnSpLocks/>
          </p:cNvCxnSpPr>
          <p:nvPr/>
        </p:nvCxnSpPr>
        <p:spPr>
          <a:xfrm flipH="1">
            <a:off x="6502400" y="1439427"/>
            <a:ext cx="1403926" cy="713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4E8BF7-BA51-4480-DFEB-D661D13A11AF}"/>
              </a:ext>
            </a:extLst>
          </p:cNvPr>
          <p:cNvSpPr txBox="1"/>
          <p:nvPr/>
        </p:nvSpPr>
        <p:spPr>
          <a:xfrm>
            <a:off x="7906326" y="275806"/>
            <a:ext cx="1907309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Se avete inserito altri docenti tra gli invitati impostarli come co organizzatori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B4DC33-FD15-D56E-75A5-0BE14137D498}"/>
              </a:ext>
            </a:extLst>
          </p:cNvPr>
          <p:cNvSpPr txBox="1"/>
          <p:nvPr/>
        </p:nvSpPr>
        <p:spPr>
          <a:xfrm>
            <a:off x="7906325" y="1717033"/>
            <a:ext cx="1907309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"Chi può presentare" scegliere "Solo organizzatori e co-organizzatori"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15CFC9-13C6-8E97-FFF2-923673C84EB5}"/>
              </a:ext>
            </a:extLst>
          </p:cNvPr>
          <p:cNvCxnSpPr>
            <a:cxnSpLocks/>
          </p:cNvCxnSpPr>
          <p:nvPr/>
        </p:nvCxnSpPr>
        <p:spPr>
          <a:xfrm flipH="1" flipV="1">
            <a:off x="6502400" y="2706255"/>
            <a:ext cx="1403928" cy="698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30A1836-743B-F32D-C97C-24129DA787CA}"/>
              </a:ext>
            </a:extLst>
          </p:cNvPr>
          <p:cNvSpPr txBox="1"/>
          <p:nvPr/>
        </p:nvSpPr>
        <p:spPr>
          <a:xfrm>
            <a:off x="7906324" y="3201726"/>
            <a:ext cx="1907309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Scegliere se abilitare o meno microfono telecamera e chat per chi partecipa da remoto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C802E47-2DD6-B2E0-5931-9F9B312A7888}"/>
              </a:ext>
            </a:extLst>
          </p:cNvPr>
          <p:cNvCxnSpPr>
            <a:cxnSpLocks/>
          </p:cNvCxnSpPr>
          <p:nvPr/>
        </p:nvCxnSpPr>
        <p:spPr>
          <a:xfrm flipH="1" flipV="1">
            <a:off x="6502396" y="3206720"/>
            <a:ext cx="1403932" cy="324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6958A13-8F64-B3E6-EEC8-F467946FF014}"/>
              </a:ext>
            </a:extLst>
          </p:cNvPr>
          <p:cNvCxnSpPr>
            <a:cxnSpLocks/>
          </p:cNvCxnSpPr>
          <p:nvPr/>
        </p:nvCxnSpPr>
        <p:spPr>
          <a:xfrm flipH="1" flipV="1">
            <a:off x="6502396" y="3706064"/>
            <a:ext cx="1403928" cy="323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DE8EC7D-BB2C-47E2-8B87-7A5B674D782E}"/>
              </a:ext>
            </a:extLst>
          </p:cNvPr>
          <p:cNvCxnSpPr>
            <a:cxnSpLocks/>
          </p:cNvCxnSpPr>
          <p:nvPr/>
        </p:nvCxnSpPr>
        <p:spPr>
          <a:xfrm flipH="1">
            <a:off x="6502396" y="4531043"/>
            <a:ext cx="1403928" cy="53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EB8BEDD-E093-1A98-AF55-447380550B67}"/>
              </a:ext>
            </a:extLst>
          </p:cNvPr>
          <p:cNvSpPr txBox="1"/>
          <p:nvPr/>
        </p:nvSpPr>
        <p:spPr>
          <a:xfrm>
            <a:off x="7906323" y="4686419"/>
            <a:ext cx="1907309" cy="206210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Una volta impostato il tutto cliccare su salva e poi ancora in alto a destra su "Salva" o "Invia" per completare il salvataggio della riunione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3DC80B3B-7628-6B3A-66DC-E591E2348763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954982" y="5418573"/>
            <a:ext cx="951341" cy="298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3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DC192E2-0FDC-B2B0-0A05-98ADA582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94" y="595457"/>
            <a:ext cx="7191375" cy="413385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C4730526-C60A-343E-57A1-49D47FF6B07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804727" y="3278909"/>
            <a:ext cx="14778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F0E533-3A7E-EA7B-F62E-A6E89B660530}"/>
              </a:ext>
            </a:extLst>
          </p:cNvPr>
          <p:cNvSpPr txBox="1"/>
          <p:nvPr/>
        </p:nvSpPr>
        <p:spPr>
          <a:xfrm>
            <a:off x="9282544" y="2494079"/>
            <a:ext cx="2207492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/>
              <a:t>Tornando al calendario e cliccando sulla riunione creata è possibile copiare il link alla riunione con l'apposito tasto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863C6F-8580-2572-FF89-3D8AF53E7A3E}"/>
              </a:ext>
            </a:extLst>
          </p:cNvPr>
          <p:cNvSpPr/>
          <p:nvPr/>
        </p:nvSpPr>
        <p:spPr>
          <a:xfrm>
            <a:off x="4507345" y="4128655"/>
            <a:ext cx="3297382" cy="37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66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96C65-4C57-E4B0-CC19-0DB3F3FAE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Creazione del link in LIUC e-Corsi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182F3144-6B2C-136F-BB27-E61EC93AA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24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00C332-5E4F-E5F9-B9A7-15F4DC0E6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4" y="1937878"/>
            <a:ext cx="11292784" cy="4051518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B21BEB3-DFA6-BE2B-6CBD-FE846DEA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Accedere a LIUC e-Corsi www.ecorsi.liuc.it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052983C-0DCB-9AE3-8E8B-BE7E1C61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208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247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Creazione link al meeting Ms Teams per lezioni a distanza (Laurea magistrale 2. semestre) </vt:lpstr>
      <vt:lpstr>Creazione del meeting in Ms Teams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Creazione del link in LIUC e-Corsi</vt:lpstr>
      <vt:lpstr>Accedere a LIUC e-Corsi www.ecorsi.liuc.it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Risultato</vt:lpstr>
      <vt:lpstr>Presentazione standard di PowerPoint</vt:lpstr>
      <vt:lpstr>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Creazione link al meeting Ms Teams per lezioni a distanza (Laurea magistrale 2 semestre)</dc:title>
  <dc:creator>Laura Ballestra</dc:creator>
  <cp:lastModifiedBy>Laura Ballestra</cp:lastModifiedBy>
  <cp:revision>11</cp:revision>
  <dcterms:created xsi:type="dcterms:W3CDTF">2023-12-06T08:02:54Z</dcterms:created>
  <dcterms:modified xsi:type="dcterms:W3CDTF">2024-01-10T11:08:08Z</dcterms:modified>
</cp:coreProperties>
</file>