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1" r:id="rId6"/>
    <p:sldId id="263" r:id="rId7"/>
    <p:sldId id="259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9A7142-588F-57FB-768E-CAAD8EA60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FD7C65-856E-063A-C289-CA91A73A0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E6C0E7-3349-B4EE-889D-900B7AEC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4719-6340-4DDB-8BBA-2D4134D71A7E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39A5E8-3625-DF28-973C-E041EC49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8F56DC-DB75-55CE-3AA1-E5F752D1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241-576F-40E8-B8F0-345686A3D6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89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905155-9720-C61B-AD29-1DCD68DE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49B3CBF-D114-75A2-0DB7-508A41E4C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27EC02-2D78-050F-757F-150F9CB3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4719-6340-4DDB-8BBA-2D4134D71A7E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2A7849-79D2-3A27-C4A7-4EB11BCD0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01E0D6-C978-6D21-9F8C-3C94CB52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241-576F-40E8-B8F0-345686A3D6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6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9E75475-8C93-631E-DF51-820693372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BDF974-0942-9A71-E822-6B23D0C39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CB71DF-5CC3-FDFD-2165-8BC07B4C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4719-6340-4DDB-8BBA-2D4134D71A7E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95F3C7-189D-4944-D737-ADB882768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6A8CAE-2358-23DD-CD91-6BBA3284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241-576F-40E8-B8F0-345686A3D6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5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FE7CF9-44A1-9480-9A64-7B8F3768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8A1E67-4EC7-ED20-6688-DF3AE7D94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9A8474-23B9-DD8A-AA84-353B6942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4719-6340-4DDB-8BBA-2D4134D71A7E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167862-A5AD-F312-8CF3-3DA026C5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D7BA15-3B35-CA72-DFA9-6994A105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241-576F-40E8-B8F0-345686A3D6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05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84B00F-8086-4604-4C1B-CD98B1F61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C06E45-B0A5-F147-7BF1-1E187FD90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C74622-2D0F-79EB-741D-499F4BB2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4719-6340-4DDB-8BBA-2D4134D71A7E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77EE1B-540A-C47D-CAD3-270F92DB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A75B45-5525-A266-23BC-8F5C4E78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241-576F-40E8-B8F0-345686A3D6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78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A776B1-CA33-48E4-B9C0-F91E7F51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76D212-77B4-E44E-6C01-D77395136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851DE5-1638-DCD1-0450-955D2DA9E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93D133-39C3-E0AE-4FC5-501ABE80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4719-6340-4DDB-8BBA-2D4134D71A7E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598B9B-F2A7-CA53-FDFC-351A5C4A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D869A6-F37C-FFC4-BC48-8AACEAE5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241-576F-40E8-B8F0-345686A3D6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32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EAB551-79C0-9EEA-4061-3031D6671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6B09C6-5740-8528-04D3-8D5A617BC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B32D2E8-7B30-411A-6738-DBC661177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0CBED58-C521-D96C-3826-049AD03E8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D0F2996-3A3E-4D07-8169-BD82047E3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D65A9D0-C424-B7D2-1ACA-F8996833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4719-6340-4DDB-8BBA-2D4134D71A7E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2721562-CC03-C81D-C17E-F8F7E818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6C54D32-141A-C9FF-4ED4-8A3E2637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241-576F-40E8-B8F0-345686A3D6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35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91389A-2758-17E4-06A4-0B4C58D4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F57B7F-7DD8-7F37-7AF4-F64236AF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4719-6340-4DDB-8BBA-2D4134D71A7E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90E4E9D-0046-1322-1ECF-AFC58E69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AEC0F8-35CC-CFB7-FA0D-7E435573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241-576F-40E8-B8F0-345686A3D6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93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DB15293-892F-39CC-024D-67A8B175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4719-6340-4DDB-8BBA-2D4134D71A7E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639F45-C6EE-2205-B61F-82628534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9788D2-6980-9AE4-1D03-28F81B4F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241-576F-40E8-B8F0-345686A3D6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54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1F51E4-826C-4B69-C641-97B082EA7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F0C4B4-F109-DCAC-F8A3-356D141F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C562F2-4A05-6F7F-2298-67FD1535F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E1658F-A373-D6D9-3075-00229CA2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4719-6340-4DDB-8BBA-2D4134D71A7E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238B22-36E4-8A29-7C0F-6B3C0E17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5377DF0-5CE9-9866-BD65-980B04F6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241-576F-40E8-B8F0-345686A3D6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69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D942A7-559D-8404-8810-911296F8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51BE23-FFD7-8EE8-075A-94DBFFA76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1D958B-A6A0-B24D-2DAC-FF6871E99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0C807C-8E86-363E-ED5E-AF0BBCB3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4719-6340-4DDB-8BBA-2D4134D71A7E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7174ED-6552-B529-EBF5-641C4CFA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361B0B-8297-7787-7D18-AAEA1F05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C7241-576F-40E8-B8F0-345686A3D6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52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A1A876E-E0F2-4730-A434-118F343A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21E4F6-F979-8878-C7CD-FBBBD1107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F03959-F3D3-17F3-C6D0-9B29072BD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4719-6340-4DDB-8BBA-2D4134D71A7E}" type="datetimeFigureOut">
              <a:rPr lang="it-IT" smtClean="0"/>
              <a:t>18/09/2023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3FD06C-A750-1AF3-7C50-DBDC11C3F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78B4CA-9A08-C150-2AB3-F0448380C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C7241-576F-40E8-B8F0-345686A3D6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16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428DCE-BB0D-29CC-A527-5C1476B6F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LIUC e-Corsi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92A40C-ACC9-32CC-4717-C4941C368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Avvio streaming per studenti laurea magistrale impossibilitati a partecipare alle lezioni</a:t>
            </a:r>
          </a:p>
        </p:txBody>
      </p:sp>
    </p:spTree>
    <p:extLst>
      <p:ext uri="{BB962C8B-B14F-4D97-AF65-F5344CB8AC3E}">
        <p14:creationId xmlns:p14="http://schemas.microsoft.com/office/powerpoint/2010/main" val="409740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0DBAF5-68FE-40D1-A7F2-8B7F8726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fa il docente: LINK alla call già creato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092123-9645-991E-0F4C-676B6A54E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1B71829-67DD-200F-35E2-2FBC080A1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6" y="1891204"/>
            <a:ext cx="11510865" cy="42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5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80B2E1-F43F-0AA6-E029-059B3E58D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call </a:t>
            </a:r>
            <a:r>
              <a:rPr lang="it-IT" dirty="0" err="1"/>
              <a:t>Ms</a:t>
            </a:r>
            <a:r>
              <a:rPr lang="it-IT" dirty="0"/>
              <a:t> Teams è unica per tutte le lezioni, va avviata a cura del docente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97E50F5-E57E-6DB1-20ED-F87DBC228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264" y="1825625"/>
            <a:ext cx="7801471" cy="4351338"/>
          </a:xfrm>
        </p:spPr>
      </p:pic>
    </p:spTree>
    <p:extLst>
      <p:ext uri="{BB962C8B-B14F-4D97-AF65-F5344CB8AC3E}">
        <p14:creationId xmlns:p14="http://schemas.microsoft.com/office/powerpoint/2010/main" val="10272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43E7FB-09F3-FD48-C968-17668833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2 opzioni </a:t>
            </a:r>
            <a:br>
              <a:rPr lang="it-IT" dirty="0"/>
            </a:br>
            <a:r>
              <a:rPr lang="it-IT" dirty="0"/>
              <a:t>1)</a:t>
            </a:r>
            <a:r>
              <a:rPr lang="it-IT" b="1" dirty="0"/>
              <a:t>Login in LIUC e-Corsi</a:t>
            </a:r>
            <a:r>
              <a:rPr lang="it-IT" dirty="0"/>
              <a:t>. Proseguire sul browser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B05A93C-2601-B0C3-80B7-6005BC8EE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951" y="1825625"/>
            <a:ext cx="7094098" cy="4351338"/>
          </a:xfrm>
        </p:spPr>
      </p:pic>
    </p:spTree>
    <p:extLst>
      <p:ext uri="{BB962C8B-B14F-4D97-AF65-F5344CB8AC3E}">
        <p14:creationId xmlns:p14="http://schemas.microsoft.com/office/powerpoint/2010/main" val="332160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903C21-A7E4-D7E3-CF15-6C7867D0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2)Alternativa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5E239D-FC70-84B7-F1D7-84751A46B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Prima di aprire LIUC e-Corsi aprire sul PC dell’aula MS Teams </a:t>
            </a:r>
            <a:r>
              <a:rPr lang="it-IT" dirty="0"/>
              <a:t>e fare login con le proprie credenziali</a:t>
            </a:r>
          </a:p>
          <a:p>
            <a:r>
              <a:rPr lang="it-IT" dirty="0"/>
              <a:t>Entrare in LIUC e-Corsi e aprire il link come da immagine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F1F1F3-17AC-3159-321C-6C9F19B41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08" y="3364665"/>
            <a:ext cx="2777943" cy="2947235"/>
          </a:xfrm>
          <a:prstGeom prst="rect">
            <a:avLst/>
          </a:prstGeom>
        </p:spPr>
      </p:pic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5E0B9FDD-A4DA-BD8B-D042-8FF1A03E8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051" y="3364665"/>
            <a:ext cx="5284067" cy="294723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72AE03F-D8BA-D72A-803E-B42F8B645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064" y="3210040"/>
            <a:ext cx="3594820" cy="3101860"/>
          </a:xfrm>
          <a:prstGeom prst="rect">
            <a:avLst/>
          </a:prstGeom>
        </p:spPr>
      </p:pic>
      <p:sp>
        <p:nvSpPr>
          <p:cNvPr id="9" name="Freccia in giù 8">
            <a:extLst>
              <a:ext uri="{FF2B5EF4-FFF2-40B4-BE49-F238E27FC236}">
                <a16:creationId xmlns:a16="http://schemas.microsoft.com/office/drawing/2014/main" id="{05082FE3-1444-D911-C962-999FFB70F3EC}"/>
              </a:ext>
            </a:extLst>
          </p:cNvPr>
          <p:cNvSpPr/>
          <p:nvPr/>
        </p:nvSpPr>
        <p:spPr>
          <a:xfrm rot="18384549">
            <a:off x="9422335" y="2877466"/>
            <a:ext cx="284807" cy="3829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59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92AF60-7172-A7C7-255B-C2647D1B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Importante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1030C3-3181-8829-E174-7A1A992C8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Ricordare di disconnettere sempre il proprio account prima di lasciare postazioni condivise</a:t>
            </a:r>
          </a:p>
        </p:txBody>
      </p:sp>
    </p:spTree>
    <p:extLst>
      <p:ext uri="{BB962C8B-B14F-4D97-AF65-F5344CB8AC3E}">
        <p14:creationId xmlns:p14="http://schemas.microsoft.com/office/powerpoint/2010/main" val="397793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FE7FC8-BCA8-7CFC-5BF7-A90A67AC6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Problemi con </a:t>
            </a:r>
            <a:r>
              <a:rPr lang="it-IT"/>
              <a:t>LIUC e-Corsi?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0C08D0-9305-7943-67B1-E9B233828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Urgenze: 0331572538, 0331572265 (dott. Laura Ballestra, dott. Re Fraschini)</a:t>
            </a:r>
          </a:p>
          <a:p>
            <a:r>
              <a:rPr lang="it-IT" dirty="0"/>
              <a:t>Richieste: ecorsi@liuc.it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2060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126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LIUC e-Corsi</vt:lpstr>
      <vt:lpstr>Cosa fa il docente: LINK alla call già creato</vt:lpstr>
      <vt:lpstr>La call Ms Teams è unica per tutte le lezioni, va avviata a cura del docente</vt:lpstr>
      <vt:lpstr>2 opzioni  1)Login in LIUC e-Corsi. Proseguire sul browser</vt:lpstr>
      <vt:lpstr>2)Alternativa</vt:lpstr>
      <vt:lpstr>Importante</vt:lpstr>
      <vt:lpstr>Problemi con LIUC e-Corsi?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LIUC e-Corsi</dc:title>
  <dc:creator>Laura Ballestra</dc:creator>
  <cp:lastModifiedBy>Laura Ballestra</cp:lastModifiedBy>
  <cp:revision>12</cp:revision>
  <dcterms:created xsi:type="dcterms:W3CDTF">2023-09-18T09:51:02Z</dcterms:created>
  <dcterms:modified xsi:type="dcterms:W3CDTF">2023-09-18T10:59:18Z</dcterms:modified>
</cp:coreProperties>
</file>