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1" r:id="rId3"/>
    <p:sldId id="287" r:id="rId4"/>
    <p:sldId id="286" r:id="rId5"/>
    <p:sldId id="272" r:id="rId6"/>
    <p:sldId id="274" r:id="rId7"/>
    <p:sldId id="288" r:id="rId8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44" autoAdjust="0"/>
    <p:restoredTop sz="94660"/>
  </p:normalViewPr>
  <p:slideViewPr>
    <p:cSldViewPr snapToGrid="0">
      <p:cViewPr varScale="1">
        <p:scale>
          <a:sx n="104" d="100"/>
          <a:sy n="104" d="100"/>
        </p:scale>
        <p:origin x="144" y="3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C7F986-3A78-4309-9191-0829F0E9FB00}" type="datetimeFigureOut">
              <a:rPr lang="it-IT" smtClean="0"/>
              <a:t>01/09/2023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A38F3F-E17C-4CE7-82BC-60481CE553D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071122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C7F986-3A78-4309-9191-0829F0E9FB00}" type="datetimeFigureOut">
              <a:rPr lang="it-IT" smtClean="0"/>
              <a:t>01/09/2023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A38F3F-E17C-4CE7-82BC-60481CE553D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716634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C7F986-3A78-4309-9191-0829F0E9FB00}" type="datetimeFigureOut">
              <a:rPr lang="it-IT" smtClean="0"/>
              <a:t>01/09/2023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A38F3F-E17C-4CE7-82BC-60481CE553D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031359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C7F986-3A78-4309-9191-0829F0E9FB00}" type="datetimeFigureOut">
              <a:rPr lang="it-IT" smtClean="0"/>
              <a:t>01/09/2023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A38F3F-E17C-4CE7-82BC-60481CE553D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103347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C7F986-3A78-4309-9191-0829F0E9FB00}" type="datetimeFigureOut">
              <a:rPr lang="it-IT" smtClean="0"/>
              <a:t>01/09/2023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A38F3F-E17C-4CE7-82BC-60481CE553D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909794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C7F986-3A78-4309-9191-0829F0E9FB00}" type="datetimeFigureOut">
              <a:rPr lang="it-IT" smtClean="0"/>
              <a:t>01/09/2023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A38F3F-E17C-4CE7-82BC-60481CE553D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044554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C7F986-3A78-4309-9191-0829F0E9FB00}" type="datetimeFigureOut">
              <a:rPr lang="it-IT" smtClean="0"/>
              <a:t>01/09/2023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A38F3F-E17C-4CE7-82BC-60481CE553D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147909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C7F986-3A78-4309-9191-0829F0E9FB00}" type="datetimeFigureOut">
              <a:rPr lang="it-IT" smtClean="0"/>
              <a:t>01/09/2023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A38F3F-E17C-4CE7-82BC-60481CE553D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44015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C7F986-3A78-4309-9191-0829F0E9FB00}" type="datetimeFigureOut">
              <a:rPr lang="it-IT" smtClean="0"/>
              <a:t>01/09/2023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A38F3F-E17C-4CE7-82BC-60481CE553D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232152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C7F986-3A78-4309-9191-0829F0E9FB00}" type="datetimeFigureOut">
              <a:rPr lang="it-IT" smtClean="0"/>
              <a:t>01/09/2023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A38F3F-E17C-4CE7-82BC-60481CE553D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657376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C7F986-3A78-4309-9191-0829F0E9FB00}" type="datetimeFigureOut">
              <a:rPr lang="it-IT" smtClean="0"/>
              <a:t>01/09/2023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A38F3F-E17C-4CE7-82BC-60481CE553D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496635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C7F986-3A78-4309-9191-0829F0E9FB00}" type="datetimeFigureOut">
              <a:rPr lang="it-IT" smtClean="0"/>
              <a:t>01/09/2023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A38F3F-E17C-4CE7-82BC-60481CE553D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491791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mailto:arefraschini@liuc.it" TargetMode="External"/><Relationship Id="rId2" Type="http://schemas.openxmlformats.org/officeDocument/2006/relationships/hyperlink" Target="mailto:lballestra@liuc.it" TargetMode="Externa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7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b="-33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/>
          <p:cNvSpPr txBox="1"/>
          <p:nvPr/>
        </p:nvSpPr>
        <p:spPr>
          <a:xfrm>
            <a:off x="2429690" y="522514"/>
            <a:ext cx="7694023" cy="584775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it-IT" sz="3200" dirty="0">
                <a:solidFill>
                  <a:srgbClr val="FFFF00"/>
                </a:solidFill>
              </a:rPr>
              <a:t>Accesso alle Aule Virtuali di Lezione e esame</a:t>
            </a:r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6530E878-123D-4A14-81FE-A56FA8CD2DA6}"/>
              </a:ext>
            </a:extLst>
          </p:cNvPr>
          <p:cNvSpPr/>
          <p:nvPr/>
        </p:nvSpPr>
        <p:spPr>
          <a:xfrm>
            <a:off x="4807230" y="1332070"/>
            <a:ext cx="2122415" cy="43622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https://ecorsi.liuc.it</a:t>
            </a: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highlight>
                <a:srgbClr val="FFFF00"/>
              </a:highligh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00960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b="-33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ccia a destra 4">
            <a:extLst>
              <a:ext uri="{FF2B5EF4-FFF2-40B4-BE49-F238E27FC236}">
                <a16:creationId xmlns:a16="http://schemas.microsoft.com/office/drawing/2014/main" id="{D2634BDC-9668-4D1C-9608-554FE0A2D14A}"/>
              </a:ext>
            </a:extLst>
          </p:cNvPr>
          <p:cNvSpPr/>
          <p:nvPr/>
        </p:nvSpPr>
        <p:spPr>
          <a:xfrm rot="18627476">
            <a:off x="11148886" y="375896"/>
            <a:ext cx="838899" cy="352337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B40BC2B8-83A6-43B8-871D-87F31DBCC167}"/>
              </a:ext>
            </a:extLst>
          </p:cNvPr>
          <p:cNvSpPr/>
          <p:nvPr/>
        </p:nvSpPr>
        <p:spPr>
          <a:xfrm>
            <a:off x="9564954" y="985531"/>
            <a:ext cx="1823906" cy="949615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400" dirty="0">
                <a:solidFill>
                  <a:schemeClr val="tx1"/>
                </a:solidFill>
              </a:rPr>
              <a:t>Inserire le credenziali di accesso e approvare la politica della piattaforma</a:t>
            </a:r>
          </a:p>
        </p:txBody>
      </p:sp>
    </p:spTree>
    <p:extLst>
      <p:ext uri="{BB962C8B-B14F-4D97-AF65-F5344CB8AC3E}">
        <p14:creationId xmlns:p14="http://schemas.microsoft.com/office/powerpoint/2010/main" val="3276432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olo 14">
            <a:extLst>
              <a:ext uri="{FF2B5EF4-FFF2-40B4-BE49-F238E27FC236}">
                <a16:creationId xmlns:a16="http://schemas.microsoft.com/office/drawing/2014/main" id="{578D78DC-3A91-49AF-98FD-5E4B288EA0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38824" y="174625"/>
            <a:ext cx="5438775" cy="1092200"/>
          </a:xfrm>
        </p:spPr>
        <p:txBody>
          <a:bodyPr>
            <a:normAutofit/>
          </a:bodyPr>
          <a:lstStyle/>
          <a:p>
            <a:r>
              <a:rPr lang="it-IT" sz="1800" dirty="0"/>
              <a:t>Fare il LOGIN e approvare la policy della piattaforma</a:t>
            </a:r>
          </a:p>
        </p:txBody>
      </p:sp>
      <p:pic>
        <p:nvPicPr>
          <p:cNvPr id="5" name="Immagine 4" descr="Immagine che contiene testo, schermata, aria aperta&#10;&#10;Descrizione generata automaticamente">
            <a:extLst>
              <a:ext uri="{FF2B5EF4-FFF2-40B4-BE49-F238E27FC236}">
                <a16:creationId xmlns:a16="http://schemas.microsoft.com/office/drawing/2014/main" id="{896D9C0B-13C1-9BC7-6976-CB57F7E3F9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581911" cy="6858000"/>
          </a:xfrm>
          <a:prstGeom prst="rect">
            <a:avLst/>
          </a:prstGeom>
        </p:spPr>
      </p:pic>
      <p:pic>
        <p:nvPicPr>
          <p:cNvPr id="9" name="Immagine 8" descr="Immagine che contiene testo, schermata, Pagina Web, Sito Web&#10;&#10;Descrizione generata automaticamente">
            <a:extLst>
              <a:ext uri="{FF2B5EF4-FFF2-40B4-BE49-F238E27FC236}">
                <a16:creationId xmlns:a16="http://schemas.microsoft.com/office/drawing/2014/main" id="{15CF4F0B-44D3-20C2-FFC1-E93E05564B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5024" y="1266825"/>
            <a:ext cx="6238875" cy="5591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78917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0" b="-27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ccia a destra 4"/>
          <p:cNvSpPr/>
          <p:nvPr/>
        </p:nvSpPr>
        <p:spPr>
          <a:xfrm rot="7974278">
            <a:off x="603759" y="3076303"/>
            <a:ext cx="1397726" cy="705394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65029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magine 9" descr="Immagine che contiene testo, elettronica, schermata, Sito Web&#10;&#10;Descrizione generata automaticamente">
            <a:extLst>
              <a:ext uri="{FF2B5EF4-FFF2-40B4-BE49-F238E27FC236}">
                <a16:creationId xmlns:a16="http://schemas.microsoft.com/office/drawing/2014/main" id="{311A66F0-444B-7C28-B04D-E18259095D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958476" cy="6858000"/>
          </a:xfrm>
          <a:prstGeom prst="rect">
            <a:avLst/>
          </a:prstGeom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429163" y="937779"/>
            <a:ext cx="2792625" cy="1325563"/>
          </a:xfrm>
        </p:spPr>
        <p:txBody>
          <a:bodyPr/>
          <a:lstStyle/>
          <a:p>
            <a:r>
              <a:rPr lang="it-IT" dirty="0">
                <a:highlight>
                  <a:srgbClr val="FFFF00"/>
                </a:highlight>
              </a:rPr>
              <a:t>I miei corsi</a:t>
            </a:r>
          </a:p>
        </p:txBody>
      </p:sp>
    </p:spTree>
    <p:extLst>
      <p:ext uri="{BB962C8B-B14F-4D97-AF65-F5344CB8AC3E}">
        <p14:creationId xmlns:p14="http://schemas.microsoft.com/office/powerpoint/2010/main" val="21466117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 descr="Immagine che contiene testo, schermata, software, Software multimediale&#10;&#10;Descrizione generata automaticamente">
            <a:extLst>
              <a:ext uri="{FF2B5EF4-FFF2-40B4-BE49-F238E27FC236}">
                <a16:creationId xmlns:a16="http://schemas.microsoft.com/office/drawing/2014/main" id="{B495ED65-16A5-97CB-1C40-29E502C025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2418"/>
            <a:ext cx="12192000" cy="5148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61035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>
            <a:extLst>
              <a:ext uri="{FF2B5EF4-FFF2-40B4-BE49-F238E27FC236}">
                <a16:creationId xmlns:a16="http://schemas.microsoft.com/office/drawing/2014/main" id="{0E80C911-DFC2-4871-8929-6EE45ECCDB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010873"/>
          </a:xfrm>
        </p:spPr>
        <p:txBody>
          <a:bodyPr>
            <a:normAutofit/>
          </a:bodyPr>
          <a:lstStyle/>
          <a:p>
            <a:r>
              <a:rPr lang="it-IT" sz="3600" b="1" dirty="0">
                <a:cs typeface="Times New Roman" panose="02020603050405020304" pitchFamily="18" charset="0"/>
              </a:rPr>
              <a:t>Terminato</a:t>
            </a:r>
            <a:r>
              <a:rPr lang="it-IT" sz="3600" b="1" dirty="0">
                <a:latin typeface="+mn-lt"/>
                <a:cs typeface="Times New Roman" panose="02020603050405020304" pitchFamily="18" charset="0"/>
              </a:rPr>
              <a:t> </a:t>
            </a:r>
            <a:r>
              <a:rPr lang="it-IT" sz="3600" b="1" dirty="0">
                <a:cs typeface="Times New Roman" panose="02020603050405020304" pitchFamily="18" charset="0"/>
              </a:rPr>
              <a:t>il lavoro:</a:t>
            </a:r>
          </a:p>
        </p:txBody>
      </p:sp>
      <p:sp>
        <p:nvSpPr>
          <p:cNvPr id="6" name="Segnaposto testo 5">
            <a:extLst>
              <a:ext uri="{FF2B5EF4-FFF2-40B4-BE49-F238E27FC236}">
                <a16:creationId xmlns:a16="http://schemas.microsoft.com/office/drawing/2014/main" id="{669DFF4C-26BC-4014-BA84-6B7EEA609AAF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 fontScale="92500" lnSpcReduction="10000"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it-IT" sz="2800" dirty="0">
                <a:effectLst/>
                <a:latin typeface="+mj-lt"/>
              </a:rPr>
              <a:t>Fare logout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it-IT" sz="2800" dirty="0">
                <a:effectLst/>
                <a:latin typeface="+mj-lt"/>
              </a:rPr>
              <a:t>Ricordarsi di chiudere il browser </a:t>
            </a:r>
            <a:br>
              <a:rPr lang="it-IT" sz="2800" dirty="0">
                <a:latin typeface="+mj-lt"/>
              </a:rPr>
            </a:br>
            <a:r>
              <a:rPr lang="it-IT" sz="2800" dirty="0">
                <a:effectLst/>
                <a:latin typeface="+mj-lt"/>
              </a:rPr>
              <a:t>se si usano device condivisi.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>
                <a:latin typeface="+mj-lt"/>
              </a:rPr>
              <a:t>SUPPORT</a:t>
            </a:r>
            <a:br>
              <a:rPr lang="en-US" sz="2800" dirty="0"/>
            </a:br>
            <a:r>
              <a:rPr lang="en-US" sz="2800" dirty="0">
                <a:latin typeface="+mj-lt"/>
              </a:rPr>
              <a:t>LIUC library</a:t>
            </a:r>
            <a:br>
              <a:rPr lang="en-US" sz="2800" dirty="0">
                <a:latin typeface="+mj-lt"/>
              </a:rPr>
            </a:br>
            <a:r>
              <a:rPr lang="en-US" sz="2800" dirty="0">
                <a:latin typeface="+mj-lt"/>
                <a:hlinkClick r:id="rId2"/>
              </a:rPr>
              <a:t>lballestra@liuc.it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>
                <a:latin typeface="+mj-lt"/>
                <a:hlinkClick r:id="rId3"/>
              </a:rPr>
              <a:t>arefraschini@liuc.it</a:t>
            </a:r>
            <a:br>
              <a:rPr lang="en-US" sz="2800" dirty="0">
                <a:latin typeface="+mj-lt"/>
              </a:rPr>
            </a:br>
            <a:r>
              <a:rPr lang="en-US" sz="2800" dirty="0">
                <a:latin typeface="+mj-lt"/>
              </a:rPr>
              <a:t>Tel. 0331572265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it-IT" sz="2800" dirty="0">
              <a:effectLst/>
              <a:latin typeface="+mj-lt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endParaRPr lang="it-IT" sz="3600" b="1" dirty="0">
              <a:latin typeface="+mj-lt"/>
            </a:endParaRPr>
          </a:p>
        </p:txBody>
      </p:sp>
      <p:pic>
        <p:nvPicPr>
          <p:cNvPr id="5" name="Immagine 4" descr="Immagine che contiene testo, schermata, Viso umano&#10;&#10;Descrizione generata automaticamente">
            <a:extLst>
              <a:ext uri="{FF2B5EF4-FFF2-40B4-BE49-F238E27FC236}">
                <a16:creationId xmlns:a16="http://schemas.microsoft.com/office/drawing/2014/main" id="{E0700639-550C-513D-9A2F-EF306F5F0B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457199"/>
            <a:ext cx="3768436" cy="4679757"/>
          </a:xfrm>
          <a:prstGeom prst="rect">
            <a:avLst/>
          </a:prstGeom>
        </p:spPr>
      </p:pic>
      <p:sp>
        <p:nvSpPr>
          <p:cNvPr id="7" name="Freccia in giù 6">
            <a:extLst>
              <a:ext uri="{FF2B5EF4-FFF2-40B4-BE49-F238E27FC236}">
                <a16:creationId xmlns:a16="http://schemas.microsoft.com/office/drawing/2014/main" id="{3D8097FD-071A-4B83-B382-A2FF699CD9B4}"/>
              </a:ext>
            </a:extLst>
          </p:cNvPr>
          <p:cNvSpPr/>
          <p:nvPr/>
        </p:nvSpPr>
        <p:spPr>
          <a:xfrm rot="8463671">
            <a:off x="7737902" y="4647752"/>
            <a:ext cx="484632" cy="978408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26396939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394</TotalTime>
  <Words>75</Words>
  <Application>Microsoft Office PowerPoint</Application>
  <PresentationFormat>Widescreen</PresentationFormat>
  <Paragraphs>9</Paragraphs>
  <Slides>7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7</vt:i4>
      </vt:variant>
    </vt:vector>
  </HeadingPairs>
  <TitlesOfParts>
    <vt:vector size="11" baseType="lpstr">
      <vt:lpstr>Arial</vt:lpstr>
      <vt:lpstr>Calibri</vt:lpstr>
      <vt:lpstr>Calibri Light</vt:lpstr>
      <vt:lpstr>Tema di Office</vt:lpstr>
      <vt:lpstr>Presentazione standard di PowerPoint</vt:lpstr>
      <vt:lpstr>Presentazione standard di PowerPoint</vt:lpstr>
      <vt:lpstr>Fare il LOGIN e approvare la policy della piattaforma</vt:lpstr>
      <vt:lpstr>Presentazione standard di PowerPoint</vt:lpstr>
      <vt:lpstr>I miei corsi</vt:lpstr>
      <vt:lpstr>Presentazione standard di PowerPoint</vt:lpstr>
      <vt:lpstr>Terminato il lavoro: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LIUC</dc:creator>
  <cp:lastModifiedBy>Marco Rossi</cp:lastModifiedBy>
  <cp:revision>31</cp:revision>
  <dcterms:created xsi:type="dcterms:W3CDTF">2020-11-02T16:24:59Z</dcterms:created>
  <dcterms:modified xsi:type="dcterms:W3CDTF">2023-09-01T14:36:01Z</dcterms:modified>
</cp:coreProperties>
</file>