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0" r:id="rId2"/>
    <p:sldId id="262" r:id="rId3"/>
    <p:sldId id="269" r:id="rId4"/>
    <p:sldId id="272" r:id="rId5"/>
    <p:sldId id="273" r:id="rId6"/>
    <p:sldId id="274" r:id="rId7"/>
    <p:sldId id="263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 autoAdjust="0"/>
  </p:normalViewPr>
  <p:slideViewPr>
    <p:cSldViewPr snapToGrid="0">
      <p:cViewPr varScale="1">
        <p:scale>
          <a:sx n="98" d="100"/>
          <a:sy n="98" d="100"/>
        </p:scale>
        <p:origin x="102" y="4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98B76-9CEF-4DDE-9865-04F5B1B36861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9888C-66D1-49AE-8536-7AACDBC46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82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9888C-66D1-49AE-8536-7AACDBC4638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7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A823E-12ED-4903-8888-145A83FE9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3763BB-85D5-40C1-88F8-32BB625F7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3B6226-B1FC-4DF2-956D-EC364E2B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BE74-D1BA-42D7-87BF-46A3E3F64852}" type="datetime1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F2E4A3-8F63-4AA6-8F75-1D8FE390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9704B0-5A63-447F-A82D-DEFAA591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 i="0" baseline="0">
                <a:solidFill>
                  <a:srgbClr val="002060"/>
                </a:solidFill>
              </a:defRPr>
            </a:lvl1pPr>
          </a:lstStyle>
          <a:p>
            <a:fld id="{43D9AAB0-5A57-4ACD-8ED5-CC861293507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4660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5DD6D-7454-4188-BEBA-EB94F18B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4EE312-266E-4443-A524-A6EEFB608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69E082-68F5-47FD-BAD3-B9F9C6E0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AFB-6017-4448-B0B2-2B8D4F93F5EB}" type="datetime1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8F9075-3ECA-4D00-8AA2-FD68E816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3BA2FF-26EE-4834-BBFE-6D0068B3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12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2756917-3490-428F-8256-E1088209D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58AAAC-4C56-462B-8CCA-39C23BB08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5EA8F8-A882-4772-9A83-49D3E7F7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42EC-1B30-419A-BDB7-FFDB360972CE}" type="datetime1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141A8F-32E9-4F71-81A8-DB9B0CA0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076DF-69F3-454B-9EFC-18AB6EEE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59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255AD-9C04-4112-B9E3-A8CD333F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FAC92E-9C09-4334-812D-34397038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FBC596-3533-4ED6-8FE6-02AD51BA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D66A-CB10-455B-A87F-763A7FC664BC}" type="datetime1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EAB306-2B57-4754-9126-91335D95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C3906C-47BD-492A-BE47-44CCED09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aseline="0">
                <a:solidFill>
                  <a:srgbClr val="002060"/>
                </a:solidFill>
              </a:defRPr>
            </a:lvl1pPr>
          </a:lstStyle>
          <a:p>
            <a:fld id="{43D9AAB0-5A57-4ACD-8ED5-CC861293507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689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A5487-A91E-4952-ADB2-BCB7AA01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796EA4-9277-48C0-A92C-044C5C82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8F3128-EA08-4BBE-B472-B6D1846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AAF5-986E-40D6-960B-50D5A8FBA530}" type="datetime1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C3FD38-67EE-4E0C-86DC-9CA97030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273011-9160-42C2-92F8-C4D41B68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884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C13094-F9BE-4525-9410-E3334925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8F9A5-64C5-4307-96EA-46148C16B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DF916E-6EC9-4712-A647-1C6D44320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E3D08C-4B91-4C48-89A5-1A218FD2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C1DF-6368-4C57-9F27-ECE867B4D26D}" type="datetime1">
              <a:rPr lang="it-IT" smtClean="0"/>
              <a:t>01/09/2023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D92D66-C346-46BB-BAF6-E5DAB3C3E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02FF06-C2EE-45D9-A192-D7E8D25F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80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06204E-3287-4438-A87E-EBCE012B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D2055B-8F6B-43B2-A0E8-D2984DE8F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943E85-9A0F-46EF-846E-4110D462C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1D1392-07DD-4E1B-B8C8-28D840ACC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A9CB5D-715B-43EA-8B10-DD8C84887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498AA7-8B2E-456E-A7F5-47F4680CC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0B0F-63E3-494A-A767-46F7C2C3CA27}" type="datetime1">
              <a:rPr lang="it-IT" smtClean="0"/>
              <a:t>01/09/2023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15851BC-70A2-4301-B640-535C272A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062EF1E-DA38-4482-9143-725AF565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5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7921F1-3355-41D7-A686-D9A6E21F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C147C0-B36C-4264-99F8-7A7A5A16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F667-399A-4DE2-9EC9-DBE1A773E43B}" type="datetime1">
              <a:rPr lang="it-IT" smtClean="0"/>
              <a:t>01/09/2023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3B7F68-D990-47C8-AD45-EBFA9496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DF2279-9161-4D65-91D3-DE4428A3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23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DB2DF68-EF2C-4543-A778-1A3BB0E8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DA73-FE47-4F23-9C45-CE30A207E1A9}" type="datetime1">
              <a:rPr lang="it-IT" smtClean="0"/>
              <a:t>01/09/2023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273627-5BB2-4993-9E7C-1175B722A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29A4B1-5CCB-4386-8D14-CE56E810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68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B9918D-4D62-4032-8B43-0241CE04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034263-6C50-46DF-863F-F1FCDD99C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B01953-A67A-48D6-8CCC-E358F5CC5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EFD545-2A6C-4807-9BE2-763D20CD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14A2-C812-4283-A251-BBBF76B9617F}" type="datetime1">
              <a:rPr lang="it-IT" smtClean="0"/>
              <a:t>01/09/2023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01C29E-97D0-4614-8C59-091A88E7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8BD5AB-0896-429F-93B8-03AB8A2F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14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B1300C-4A46-4002-A8A1-295A04B2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D585BDA-D9A6-46C5-8EF4-B61E2FE29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ABCAD1-5AD9-4C65-99C6-612D1191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005D1C-02BF-4B83-82CD-3FE52EA1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FB9-3714-4FFC-BE10-A5516F2ACC82}" type="datetime1">
              <a:rPr lang="it-IT" smtClean="0"/>
              <a:t>01/09/2023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8B4CE5-5089-44C4-8FBF-190683DC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B0042E-A8C1-4438-AF33-23424199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48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D33A2D-9397-401E-8700-A18A8F7D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572CCA-8B8D-434A-8F88-2E39F482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615FEF-B66D-437E-A0A8-DF44D1277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56A4C-EEC1-4A16-B7CC-973DBB97E261}" type="datetime1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11813B-D303-4543-8A9A-7094CD6AE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269A64-5040-4708-9541-65AE520F9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9AAB0-5A57-4ACD-8ED5-CC86129350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16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refraschini@liuc.it" TargetMode="External"/><Relationship Id="rId2" Type="http://schemas.openxmlformats.org/officeDocument/2006/relationships/hyperlink" Target="mailto:lballestra@liuc.i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48F0F38-AF7D-433B-B60D-0B984217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1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8D72FCB-9A42-4F6B-B70C-40D51A889101}"/>
              </a:ext>
            </a:extLst>
          </p:cNvPr>
          <p:cNvSpPr/>
          <p:nvPr/>
        </p:nvSpPr>
        <p:spPr>
          <a:xfrm>
            <a:off x="2412460" y="136525"/>
            <a:ext cx="8035046" cy="865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47930EA-3FF8-408F-AD11-1FBF1CD9EA80}"/>
              </a:ext>
            </a:extLst>
          </p:cNvPr>
          <p:cNvSpPr/>
          <p:nvPr/>
        </p:nvSpPr>
        <p:spPr>
          <a:xfrm>
            <a:off x="6624538" y="686360"/>
            <a:ext cx="4902740" cy="2124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to Virtual Classrooms for courses and exams 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0CC7462-920F-4F3E-98EE-AE1E77FFD9C0}"/>
              </a:ext>
            </a:extLst>
          </p:cNvPr>
          <p:cNvSpPr/>
          <p:nvPr/>
        </p:nvSpPr>
        <p:spPr>
          <a:xfrm>
            <a:off x="6624538" y="2965641"/>
            <a:ext cx="2927757" cy="4781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highlight>
                  <a:srgbClr val="FFFF00"/>
                </a:highlight>
              </a:rPr>
              <a:t>https://ecorsi.liuc.it</a:t>
            </a:r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6185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3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5D880A3E-22D5-47D7-AD28-4392F97675AB}"/>
              </a:ext>
            </a:extLst>
          </p:cNvPr>
          <p:cNvSpPr/>
          <p:nvPr/>
        </p:nvSpPr>
        <p:spPr>
          <a:xfrm rot="19899005">
            <a:off x="10278412" y="244323"/>
            <a:ext cx="762000" cy="5419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 di testo 2">
            <a:extLst>
              <a:ext uri="{FF2B5EF4-FFF2-40B4-BE49-F238E27FC236}">
                <a16:creationId xmlns:a16="http://schemas.microsoft.com/office/drawing/2014/main" id="{5F1FF65E-FA89-41A3-9F70-9803BACE5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239" y="469115"/>
            <a:ext cx="1810189" cy="50233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ENGLISH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5D880A3E-22D5-47D7-AD28-4392F97675AB}"/>
              </a:ext>
            </a:extLst>
          </p:cNvPr>
          <p:cNvSpPr/>
          <p:nvPr/>
        </p:nvSpPr>
        <p:spPr>
          <a:xfrm rot="16681135">
            <a:off x="11462712" y="446415"/>
            <a:ext cx="762000" cy="5419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 di testo 2">
            <a:extLst>
              <a:ext uri="{FF2B5EF4-FFF2-40B4-BE49-F238E27FC236}">
                <a16:creationId xmlns:a16="http://schemas.microsoft.com/office/drawing/2014/main" id="{5F1FF65E-FA89-41A3-9F70-9803BACE5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7169" y="1344663"/>
            <a:ext cx="2406332" cy="95360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LOGIN </a:t>
            </a:r>
            <a:r>
              <a:rPr lang="it-I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credentials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endorse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platform’s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policy</a:t>
            </a:r>
          </a:p>
        </p:txBody>
      </p:sp>
    </p:spTree>
    <p:extLst>
      <p:ext uri="{BB962C8B-B14F-4D97-AF65-F5344CB8AC3E}">
        <p14:creationId xmlns:p14="http://schemas.microsoft.com/office/powerpoint/2010/main" val="123734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1FC936-0A39-4F6B-93AE-88B2E5CA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Login and </a:t>
            </a:r>
            <a:r>
              <a:rPr lang="it-IT" dirty="0" err="1"/>
              <a:t>endorse</a:t>
            </a:r>
            <a:r>
              <a:rPr lang="it-IT" dirty="0"/>
              <a:t> the </a:t>
            </a:r>
            <a:r>
              <a:rPr lang="it-IT" dirty="0" err="1"/>
              <a:t>platform</a:t>
            </a:r>
            <a:r>
              <a:rPr lang="it-IT" dirty="0"/>
              <a:t> </a:t>
            </a:r>
            <a:r>
              <a:rPr lang="it-IT" dirty="0" err="1"/>
              <a:t>policies</a:t>
            </a:r>
            <a:endParaRPr lang="it-IT" dirty="0"/>
          </a:p>
        </p:txBody>
      </p:sp>
      <p:pic>
        <p:nvPicPr>
          <p:cNvPr id="4" name="Immagine 3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4F48E35F-8556-1FF7-DAF2-A0F50E79D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" y="1774907"/>
            <a:ext cx="5106113" cy="4467849"/>
          </a:xfrm>
          <a:prstGeom prst="rect">
            <a:avLst/>
          </a:prstGeom>
        </p:spPr>
      </p:pic>
      <p:pic>
        <p:nvPicPr>
          <p:cNvPr id="7" name="Immagine 6" descr="Immagine che contiene testo, schermata, Pagina Web, Sito Web&#10;&#10;Descrizione generata automaticamente">
            <a:extLst>
              <a:ext uri="{FF2B5EF4-FFF2-40B4-BE49-F238E27FC236}">
                <a16:creationId xmlns:a16="http://schemas.microsoft.com/office/drawing/2014/main" id="{7EA986EB-FE22-6E85-F8DD-EF3C4AEF0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9849"/>
            <a:ext cx="5677692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5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7FB935-F06A-4067-8F59-EA43F8CD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3D9AAB0-5A57-4ACD-8ED5-CC8612935071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CE429FB-2776-48A5-82FD-6309161E7BBB}"/>
              </a:ext>
            </a:extLst>
          </p:cNvPr>
          <p:cNvSpPr/>
          <p:nvPr/>
        </p:nvSpPr>
        <p:spPr>
          <a:xfrm>
            <a:off x="2058859" y="4014525"/>
            <a:ext cx="1955259" cy="4267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Enter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your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courses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6BDE5086-182F-484A-9DC3-016F0C660BE7}"/>
              </a:ext>
            </a:extLst>
          </p:cNvPr>
          <p:cNvSpPr/>
          <p:nvPr/>
        </p:nvSpPr>
        <p:spPr>
          <a:xfrm rot="8425120">
            <a:off x="856225" y="4743945"/>
            <a:ext cx="1371600" cy="5293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9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6F6AA1A-F7A5-427F-B461-FA770A95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AAB0-5A57-4ACD-8ED5-CC8612935071}" type="slidenum">
              <a:rPr lang="it-IT" smtClean="0"/>
              <a:t>5</a:t>
            </a:fld>
            <a:endParaRPr lang="it-IT"/>
          </a:p>
        </p:txBody>
      </p:sp>
      <p:pic>
        <p:nvPicPr>
          <p:cNvPr id="6" name="Immagine 5" descr="Immagine che contiene testo, elettronica, schermata, Sito Web&#10;&#10;Descrizione generata automaticamente">
            <a:extLst>
              <a:ext uri="{FF2B5EF4-FFF2-40B4-BE49-F238E27FC236}">
                <a16:creationId xmlns:a16="http://schemas.microsoft.com/office/drawing/2014/main" id="{B6AE0E1F-92C9-2E43-0ADA-6B8180E8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2" y="0"/>
            <a:ext cx="10958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83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B137F8-1FE3-4DFC-B3CE-2B4C39EC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3D9AAB0-5A57-4ACD-8ED5-CC8612935071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6" name="Immagine 5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81A974A2-8F8C-D3D5-6F2C-726516C8D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458"/>
            <a:ext cx="12192000" cy="51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5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86F7147-80DB-4BE3-BCAE-C54C9D944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When the work is completed: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948391-E4E0-4351-A5EE-E14A185AA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Logout: click on «Log out»</a:t>
            </a:r>
          </a:p>
          <a:p>
            <a:r>
              <a:rPr lang="en-US" sz="2200" dirty="0"/>
              <a:t>If you use shared devices, remember to close the browser up.</a:t>
            </a:r>
          </a:p>
          <a:p>
            <a:r>
              <a:rPr lang="en-US" sz="2200" b="1" dirty="0"/>
              <a:t>SUPPORT</a:t>
            </a:r>
            <a:br>
              <a:rPr lang="en-US" sz="2200" dirty="0"/>
            </a:br>
            <a:r>
              <a:rPr lang="en-US" sz="2200" dirty="0"/>
              <a:t>LIUC library</a:t>
            </a:r>
            <a:br>
              <a:rPr lang="en-US" sz="2200" dirty="0"/>
            </a:br>
            <a:r>
              <a:rPr lang="en-US" sz="2200" dirty="0">
                <a:hlinkClick r:id="rId2"/>
              </a:rPr>
              <a:t>lballestra@liuc.it</a:t>
            </a:r>
            <a:r>
              <a:rPr lang="en-US" sz="2200" dirty="0"/>
              <a:t> </a:t>
            </a:r>
            <a:r>
              <a:rPr lang="en-US" sz="2200" dirty="0">
                <a:hlinkClick r:id="rId3"/>
              </a:rPr>
              <a:t>arefraschini@liuc.it</a:t>
            </a:r>
            <a:br>
              <a:rPr lang="en-US" sz="2200" dirty="0"/>
            </a:br>
            <a:r>
              <a:rPr lang="en-US" sz="2200" dirty="0"/>
              <a:t>Tel. 0331572265</a:t>
            </a:r>
          </a:p>
          <a:p>
            <a:endParaRPr lang="en-US" sz="2200" dirty="0"/>
          </a:p>
          <a:p>
            <a:pPr marL="0"/>
            <a:endParaRPr lang="en-US" sz="22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D9AAB0-5A57-4ACD-8ED5-CC8612935071}" type="slidenum">
              <a:rPr lang="en-US" b="1" smtClean="0"/>
              <a:pPr>
                <a:spcAft>
                  <a:spcPts val="600"/>
                </a:spcAft>
              </a:pPr>
              <a:t>7</a:t>
            </a:fld>
            <a:endParaRPr lang="en-US" b="1"/>
          </a:p>
        </p:txBody>
      </p:sp>
      <p:pic>
        <p:nvPicPr>
          <p:cNvPr id="7" name="Immagine 6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D38138D5-D51E-E10C-DD30-58A05D4DA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74" y="929599"/>
            <a:ext cx="2847975" cy="371475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64ABB1ED-A6E5-4264-B9F9-7920BC0C62EC}"/>
              </a:ext>
            </a:extLst>
          </p:cNvPr>
          <p:cNvSpPr/>
          <p:nvPr/>
        </p:nvSpPr>
        <p:spPr>
          <a:xfrm>
            <a:off x="6762047" y="4066540"/>
            <a:ext cx="1241578" cy="368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B3B082BA-EB6F-4A41-A814-B028EBF5E749}"/>
              </a:ext>
            </a:extLst>
          </p:cNvPr>
          <p:cNvSpPr/>
          <p:nvPr/>
        </p:nvSpPr>
        <p:spPr>
          <a:xfrm rot="13478556">
            <a:off x="7622624" y="4510628"/>
            <a:ext cx="762000" cy="5419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9635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91</Words>
  <Application>Microsoft Office PowerPoint</Application>
  <PresentationFormat>Widescreen</PresentationFormat>
  <Paragraphs>16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Login and endorse the platform policies</vt:lpstr>
      <vt:lpstr>Presentazione standard di PowerPoint</vt:lpstr>
      <vt:lpstr>Presentazione standard di PowerPoint</vt:lpstr>
      <vt:lpstr>Presentazione standard di PowerPoint</vt:lpstr>
      <vt:lpstr>When the work is completed: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LIUC E-corsi</dc:title>
  <dc:creator>Laura Ballestra</dc:creator>
  <cp:lastModifiedBy>Marco Rossi</cp:lastModifiedBy>
  <cp:revision>26</cp:revision>
  <dcterms:created xsi:type="dcterms:W3CDTF">2019-09-10T13:02:08Z</dcterms:created>
  <dcterms:modified xsi:type="dcterms:W3CDTF">2023-09-01T14:43:56Z</dcterms:modified>
</cp:coreProperties>
</file>